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6" r:id="rId3"/>
    <p:sldId id="273" r:id="rId4"/>
    <p:sldId id="1343" r:id="rId5"/>
    <p:sldId id="275" r:id="rId6"/>
    <p:sldId id="1337" r:id="rId7"/>
    <p:sldId id="277" r:id="rId8"/>
    <p:sldId id="274" r:id="rId9"/>
    <p:sldId id="276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714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4882-3C23-4D0E-8FD3-CABE1DF69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9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E87-5FF1-4095-9D48-700A0422AC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56C2-5C5D-4982-AC45-9FBF8FFFEB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3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91866"/>
            <a:ext cx="10971684" cy="150774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647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6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1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9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53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1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5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FA29-6A12-41A8-9514-ABFAFFB05B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8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4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01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8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CAB1-F5C9-4F97-9F56-90EADA546E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5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FDC8-0BD7-49F6-9EF1-1795A351A7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4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85F4-094D-4420-ABCE-5025A6CBB6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6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092B-1657-4176-BD5A-9BAFC340F3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7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A32-AAB5-4915-A909-85FC010D5E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B3D8-B661-4D79-87BD-E7EF9B997E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4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1A86-1E28-4281-818A-E273EC447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4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1559-4DAE-4495-B11D-8F72556CB9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25AC-7DAE-43F9-AA9B-4556573E3D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B3DC-70A1-4E53-8530-EA0CA46431F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BDBC-FDD9-4E9E-8FE3-F4945ACD1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5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6218" cy="2166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8600" y="713777"/>
            <a:ext cx="942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C6E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СОБЫТИЯ ЗА ОКТЯБРЬ 2020 ГОДА 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26067" y="27601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117600" y="23537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26067" y="3166533"/>
          <a:ext cx="736600" cy="448734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26067" y="4089400"/>
          <a:ext cx="736600" cy="4318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19188" y="4562475"/>
          <a:ext cx="742950" cy="385763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119188" y="4981575"/>
          <a:ext cx="742950" cy="40957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123950" y="5834063"/>
          <a:ext cx="747713" cy="461962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72715"/>
              </p:ext>
            </p:extLst>
          </p:nvPr>
        </p:nvGraphicFramePr>
        <p:xfrm>
          <a:off x="1854200" y="1744464"/>
          <a:ext cx="10253133" cy="52841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6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2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rgbClr val="7C6EB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РП «Культурная</a:t>
                      </a:r>
                      <a:r>
                        <a:rPr lang="ru-RU" sz="1200" b="1" kern="1200" baseline="0" dirty="0">
                          <a:solidFill>
                            <a:srgbClr val="7C6EB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среда</a:t>
                      </a:r>
                      <a:r>
                        <a:rPr lang="ru-RU" sz="1200" b="1" kern="1200" dirty="0">
                          <a:solidFill>
                            <a:srgbClr val="7C6EB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rgbClr val="64BDE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 октября состоялось торжественное открытие обновленного  дома  культуры 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Вяткинского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</a:t>
                      </a:r>
                      <a:r>
                        <a:rPr lang="ru-RU" sz="1200" kern="1200" baseline="0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с.п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Судогодского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района после  капитального  ремонта.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139"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64BDE1"/>
                          </a:solidFill>
                        </a:ln>
                        <a:solidFill>
                          <a:srgbClr val="64BDE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6EB0"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26 октября  в  Вязниковском районе  состоялось презентация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микроавтобуса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приобретенного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для выездных культурных акций в селах и деревнях муниципального образования.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rgbClr val="7C6EB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РП «Творческие</a:t>
                      </a:r>
                      <a:r>
                        <a:rPr lang="ru-RU" sz="1200" b="1" kern="1200" baseline="0" dirty="0">
                          <a:solidFill>
                            <a:srgbClr val="7C6EB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люди</a:t>
                      </a:r>
                      <a:r>
                        <a:rPr lang="ru-RU" sz="1200" b="1" kern="1200" dirty="0">
                          <a:solidFill>
                            <a:srgbClr val="7C6EB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rgbClr val="64BDE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6E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08  октября в поселке Муромцево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Судогодского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района стартовал один из самых масштабных просветительских проектов в сфере добровольчества «Школа волонтеров наследия» . Организатором этой школы в регионе выступает Владимиро-Суздальский музей-заповедник. Первыми учениками в Школе стали 60 волонтеров культуры.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55"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64BDE1"/>
                          </a:solidFill>
                        </a:ln>
                        <a:solidFill>
                          <a:srgbClr val="64BDE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6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14  октября во Владимирской областной филармонии состоялась презентация передвижной фотовыставки проекта «Ромашки, опалённые войной», реализованного на средства гранта, выделенного Департаментом культуры в рамках реализации национального проекта «Культура». Осуществила проект общественная организация «Владимирский областной клуб мастеров».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6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 октябре подведены итоги и определены победители Всероссийского конкурса волонтерских центров в сфере культуры. В десятку победителей  вошёл Региональный добровольческий центр «Волонтёры культуры», действующий при Владимирской областной библиотеке для детей и молодёжи.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rgbClr val="7C6EB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РП «Цифровая</a:t>
                      </a:r>
                      <a:r>
                        <a:rPr lang="ru-RU" sz="1200" b="1" kern="1200" baseline="0" dirty="0">
                          <a:solidFill>
                            <a:srgbClr val="7C6EB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культура</a:t>
                      </a:r>
                      <a:r>
                        <a:rPr lang="ru-RU" sz="1200" b="1" kern="1200" dirty="0">
                          <a:solidFill>
                            <a:srgbClr val="7C6EB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rgbClr val="64BDE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6E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02 ок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тября проведена онлайн - трансляция премьерного показа спектакля "Белые ночи" по мотивам одноименной повести Ф.М. Достоевского, организованная ГАУК ВО "Владимирский областной театр кукол" при поддержке Министерства культуры РФ.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6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26067" y="27601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117600" y="23537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26067" y="3166533"/>
          <a:ext cx="736600" cy="448734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26067" y="4089400"/>
          <a:ext cx="736600" cy="4318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19188" y="4562475"/>
          <a:ext cx="742950" cy="385763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119188" y="4981575"/>
          <a:ext cx="742950" cy="40957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123950" y="5834063"/>
          <a:ext cx="747713" cy="461962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0"/>
            <a:ext cx="12192000" cy="1688595"/>
            <a:chOff x="0" y="0"/>
            <a:chExt cx="12192000" cy="16885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30175" cy="1688595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3630175" y="0"/>
              <a:ext cx="8561825" cy="1688595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70679" y="521131"/>
            <a:ext cx="8521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Дом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культуры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Вяткинского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с.п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  <a:r>
              <a:rPr lang="ru-RU" b="1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Судогодского</a:t>
            </a:r>
            <a:r>
              <a:rPr lang="ru-RU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до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капитального  ремонта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10172" y="2131466"/>
            <a:ext cx="7281827" cy="314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720045" y="5054067"/>
            <a:ext cx="7471954" cy="1207395"/>
            <a:chOff x="4815839" y="5599609"/>
            <a:chExt cx="6844938" cy="80119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15839" y="5808617"/>
              <a:ext cx="6844938" cy="592182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990011" y="5599609"/>
              <a:ext cx="6670766" cy="2090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Рисунок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1" y="2441892"/>
            <a:ext cx="4444217" cy="2612175"/>
          </a:xfrm>
          <a:prstGeom prst="rect">
            <a:avLst/>
          </a:prstGeom>
        </p:spPr>
      </p:pic>
      <p:pic>
        <p:nvPicPr>
          <p:cNvPr id="33" name="Рисунок 32" descr="C:\Users\Anna\Desktop\2020!!!\МАУ\нац.проект культура\для размещения на сайте\фото сдк вяткино до ремонта\IMG_36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4" y="2016368"/>
            <a:ext cx="2519291" cy="226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C:\Users\Anna\Desktop\2020!!!\МАУ\нац.проект культура\для размещения на сайте\фото сдк вяткино до ремонта\Изображение 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69" y="3887516"/>
            <a:ext cx="3261752" cy="237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Anna\Desktop\2020!!!\МАУ\нац.проект культура\для размещения на сайте\фото сдк вяткино до ремонта\IMG_363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38" y="2463446"/>
            <a:ext cx="3196491" cy="2590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12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26067" y="27601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117600" y="23537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26067" y="3166533"/>
          <a:ext cx="736600" cy="448734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26067" y="4089400"/>
          <a:ext cx="736600" cy="4318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19188" y="4562475"/>
          <a:ext cx="742950" cy="385763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119188" y="4981575"/>
          <a:ext cx="742950" cy="40957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123950" y="5834063"/>
          <a:ext cx="747713" cy="461962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0"/>
            <a:ext cx="12192000" cy="1688595"/>
            <a:chOff x="0" y="0"/>
            <a:chExt cx="12192000" cy="16885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30175" cy="1688595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3630175" y="0"/>
              <a:ext cx="8561825" cy="1688595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70679" y="521131"/>
            <a:ext cx="8521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Торжественное открытие обновленного дома  культуры  </a:t>
            </a:r>
          </a:p>
          <a:p>
            <a:pPr lvl="0" algn="ctr"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Вяткинского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с.п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  <a:r>
              <a:rPr lang="ru-RU" b="1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Судогодского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после  капитального  ремонта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10172" y="2131466"/>
            <a:ext cx="7281827" cy="314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720045" y="5054067"/>
            <a:ext cx="7471954" cy="1207395"/>
            <a:chOff x="4815839" y="5599609"/>
            <a:chExt cx="6844938" cy="80119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15839" y="5808617"/>
              <a:ext cx="6844938" cy="592182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990011" y="5599609"/>
              <a:ext cx="6670766" cy="2090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7" name="Рисунок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682"/>
            <a:ext cx="3876752" cy="2446155"/>
          </a:xfrm>
          <a:prstGeom prst="rect">
            <a:avLst/>
          </a:prstGeom>
        </p:spPr>
      </p:pic>
      <p:pic>
        <p:nvPicPr>
          <p:cNvPr id="38" name="Рисунок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07" y="2454681"/>
            <a:ext cx="3860056" cy="2446156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43" y="2454682"/>
            <a:ext cx="3611106" cy="2446155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19" y="2454679"/>
            <a:ext cx="3157481" cy="24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26067" y="27601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117600" y="23537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26067" y="3166533"/>
          <a:ext cx="736600" cy="448734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26067" y="4089400"/>
          <a:ext cx="736600" cy="4318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19188" y="4562475"/>
          <a:ext cx="742950" cy="385763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119188" y="4981575"/>
          <a:ext cx="742950" cy="40957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123950" y="5834063"/>
          <a:ext cx="747713" cy="461962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0"/>
            <a:ext cx="12192000" cy="1688595"/>
            <a:chOff x="0" y="0"/>
            <a:chExt cx="12192000" cy="16885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30175" cy="1688595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3630175" y="0"/>
              <a:ext cx="8561825" cy="1688595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70679" y="521131"/>
            <a:ext cx="8521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Презентация нового микроавтобуса для выездных культурных акций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Вязниковский район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10172" y="2131466"/>
            <a:ext cx="7281827" cy="314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720045" y="5054067"/>
            <a:ext cx="7471954" cy="1207395"/>
            <a:chOff x="4815839" y="5599609"/>
            <a:chExt cx="6844938" cy="80119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815839" y="5808617"/>
              <a:ext cx="6844938" cy="592182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990011" y="5599609"/>
              <a:ext cx="6670766" cy="2090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Рисунок 30" descr="Y:\ОТДЕЛ АТРО\№ 17\Мониторинг_НацПроекты\Отчеты по НацПроектам\ОТЧЕТЫ в ЭБ\Вязники а.тр\IMG_35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438"/>
            <a:ext cx="3984329" cy="241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Users\Специалист\AppData\Local\Microsoft\Windows\Temporary Internet Files\Content.Word\IMG_35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36" y="2446438"/>
            <a:ext cx="2193925" cy="241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C:\Users\Специалист\AppData\Local\Microsoft\Windows\Temporary Internet Files\Content.Word\Вязники_а.трансп.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09" y="2450248"/>
            <a:ext cx="406019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1" y="2446438"/>
            <a:ext cx="2364105" cy="241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15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26067" y="27601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117600" y="23537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26067" y="3166533"/>
          <a:ext cx="736600" cy="448734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26067" y="4089400"/>
          <a:ext cx="736600" cy="4318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19188" y="4562475"/>
          <a:ext cx="742950" cy="385763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119188" y="4981575"/>
          <a:ext cx="742950" cy="40957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123950" y="5834063"/>
          <a:ext cx="747713" cy="461962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13" y="2286343"/>
            <a:ext cx="2624666" cy="368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79" y="2286344"/>
            <a:ext cx="5246221" cy="368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81" y="2286342"/>
            <a:ext cx="2683932" cy="177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0867"/>
            <a:ext cx="4321113" cy="199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5"/>
          <p:cNvGrpSpPr/>
          <p:nvPr/>
        </p:nvGrpSpPr>
        <p:grpSpPr>
          <a:xfrm>
            <a:off x="0" y="0"/>
            <a:ext cx="12192000" cy="1688595"/>
            <a:chOff x="0" y="0"/>
            <a:chExt cx="12192000" cy="16885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30175" cy="1688595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3630175" y="0"/>
              <a:ext cx="8561825" cy="1688595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30175" y="374206"/>
            <a:ext cx="8561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Выставка «Связь времен. Шедевры из частных собраний»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на базе  Центра пропаганды изобразительного искусства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99268" y="2062800"/>
            <a:ext cx="6592732" cy="223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26"/>
          <p:cNvGrpSpPr/>
          <p:nvPr/>
        </p:nvGrpSpPr>
        <p:grpSpPr>
          <a:xfrm>
            <a:off x="5427133" y="5966528"/>
            <a:ext cx="6764867" cy="842361"/>
            <a:chOff x="4815839" y="5599609"/>
            <a:chExt cx="6844938" cy="80119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815839" y="5808617"/>
              <a:ext cx="6844938" cy="592182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990011" y="5599609"/>
              <a:ext cx="6670766" cy="2090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67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38636"/>
            <a:ext cx="12192000" cy="1688595"/>
            <a:chOff x="0" y="0"/>
            <a:chExt cx="12192000" cy="16885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30175" cy="16885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630175" y="0"/>
              <a:ext cx="8561825" cy="1688595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427133" y="5773344"/>
            <a:ext cx="6764867" cy="842361"/>
            <a:chOff x="4815839" y="5599609"/>
            <a:chExt cx="6844938" cy="80119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15839" y="5808617"/>
              <a:ext cx="6844938" cy="592182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990011" y="5599609"/>
              <a:ext cx="6670766" cy="2090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046234" y="521131"/>
            <a:ext cx="7699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Просветительский проект в сфере добровольчества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«Школа волонтеров наследия»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99268" y="1712160"/>
            <a:ext cx="6592732" cy="223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81" y="1931899"/>
            <a:ext cx="4155529" cy="2742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75" y="1931899"/>
            <a:ext cx="2565227" cy="3847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99"/>
            <a:ext cx="3812331" cy="2527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10" y="1931899"/>
            <a:ext cx="2533090" cy="38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2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26067" y="27601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117600" y="23537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26067" y="3166533"/>
          <a:ext cx="736600" cy="448734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26067" y="4089400"/>
          <a:ext cx="736600" cy="4318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19188" y="4562475"/>
          <a:ext cx="742950" cy="385763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119188" y="4981575"/>
          <a:ext cx="742950" cy="40957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123950" y="5834063"/>
          <a:ext cx="747713" cy="461962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0"/>
            <a:ext cx="12192000" cy="1688595"/>
            <a:chOff x="0" y="0"/>
            <a:chExt cx="12192000" cy="16885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30175" cy="1688595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3630175" y="0"/>
              <a:ext cx="8561825" cy="1688595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30175" y="374206"/>
            <a:ext cx="8561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Передвижная фотовыставка проекта «Ромашки, опалённые войной»,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общественная организация «Владимирский областной клуб мастеров»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99268" y="2062800"/>
            <a:ext cx="6592732" cy="223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427132" y="5895359"/>
            <a:ext cx="6764867" cy="842361"/>
            <a:chOff x="4815839" y="5599609"/>
            <a:chExt cx="6844938" cy="80119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815839" y="5808617"/>
              <a:ext cx="6844938" cy="592182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990011" y="5599609"/>
              <a:ext cx="6670766" cy="2090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" y="2286339"/>
            <a:ext cx="6764867" cy="360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56" y="2286341"/>
            <a:ext cx="5415643" cy="360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5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26067" y="27601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117600" y="23537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26067" y="3166533"/>
          <a:ext cx="736600" cy="448734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26067" y="4089400"/>
          <a:ext cx="736600" cy="4318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89732"/>
              </p:ext>
            </p:extLst>
          </p:nvPr>
        </p:nvGraphicFramePr>
        <p:xfrm>
          <a:off x="3483715" y="2404956"/>
          <a:ext cx="3504797" cy="944880"/>
        </p:xfrm>
        <a:graphic>
          <a:graphicData uri="http://schemas.openxmlformats.org/drawingml/2006/table">
            <a:tbl>
              <a:tblPr/>
              <a:tblGrid>
                <a:gridCol w="3504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571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7C6EB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Областная открытая музыкально-теоритическая олимпиада по музыкальной литературе среди учащихся ДМШ, ДШИ</a:t>
                      </a:r>
                      <a:endParaRPr lang="ru-RU" sz="1400" b="1" dirty="0">
                        <a:solidFill>
                          <a:srgbClr val="7C6EB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0"/>
            <a:ext cx="12192000" cy="1688595"/>
            <a:chOff x="0" y="0"/>
            <a:chExt cx="12192000" cy="16885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30175" cy="1688595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3630175" y="0"/>
              <a:ext cx="8561825" cy="1688595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30175" y="374206"/>
            <a:ext cx="8561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Областные конкурсные мероприятия среди учащихся образовательных учреждений культуры и искусства Владимирской области 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99268" y="2062800"/>
            <a:ext cx="6592732" cy="223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270741" y="5966528"/>
            <a:ext cx="6921260" cy="891472"/>
            <a:chOff x="4815839" y="5599609"/>
            <a:chExt cx="6844938" cy="80119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815839" y="5808617"/>
              <a:ext cx="6844938" cy="592182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990011" y="5599609"/>
              <a:ext cx="6670766" cy="2090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Рисунок 29" descr="Y:\ОТДЕЛ АТРО\№ 17\Мониторинг_НацПроекты\ТЛ\Волшебный смычок\IMG_2492-scal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54" y="2286341"/>
            <a:ext cx="2973352" cy="214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Y:\ОТДЕЛ АТРО\№ 17\Мониторинг_НацПроекты\ТЛ\Волшебный смычок\IMG_9154-scaled_олимпиада муз._октябрь 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41" y="3461606"/>
            <a:ext cx="3356514" cy="25049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71510"/>
              </p:ext>
            </p:extLst>
          </p:nvPr>
        </p:nvGraphicFramePr>
        <p:xfrm>
          <a:off x="9796993" y="2585992"/>
          <a:ext cx="2395007" cy="1158240"/>
        </p:xfrm>
        <a:graphic>
          <a:graphicData uri="http://schemas.openxmlformats.org/drawingml/2006/table">
            <a:tbl>
              <a:tblPr/>
              <a:tblGrid>
                <a:gridCol w="2395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1467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7C6EB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Областной конкурс исполнителей на струнно-смычковых инструментах "Волшебный смычок»</a:t>
                      </a:r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205" y="4125322"/>
            <a:ext cx="2443149" cy="183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341"/>
            <a:ext cx="3409340" cy="25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6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26067" y="27601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117600" y="2353733"/>
          <a:ext cx="753533" cy="365760"/>
        </p:xfrm>
        <a:graphic>
          <a:graphicData uri="http://schemas.openxmlformats.org/drawingml/2006/table">
            <a:tbl>
              <a:tblPr/>
              <a:tblGrid>
                <a:gridCol w="75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26067" y="3166533"/>
          <a:ext cx="736600" cy="448734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26067" y="4089400"/>
          <a:ext cx="736600" cy="4318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19188" y="4562475"/>
          <a:ext cx="742950" cy="385763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119188" y="4981575"/>
          <a:ext cx="742950" cy="40957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123950" y="5834063"/>
          <a:ext cx="747713" cy="461962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0" y="0"/>
            <a:ext cx="12192000" cy="1688595"/>
            <a:chOff x="0" y="0"/>
            <a:chExt cx="12192000" cy="16885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30175" cy="168859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630175" y="0"/>
              <a:ext cx="8561825" cy="1688595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850306" y="521131"/>
            <a:ext cx="8354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Онлайн - трансляция премьерного показа спектакля "Белые ночи",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организованная ГАУК ВО "Владимирский областной театр кукол"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поддержке Министерства культуры РФ</a:t>
            </a:r>
          </a:p>
          <a:p>
            <a:pPr algn="ctr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720046" y="5409816"/>
            <a:ext cx="7471954" cy="1207395"/>
            <a:chOff x="4815839" y="5599609"/>
            <a:chExt cx="6844938" cy="80119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815839" y="5808617"/>
              <a:ext cx="6844938" cy="592182"/>
            </a:xfrm>
            <a:prstGeom prst="rect">
              <a:avLst/>
            </a:prstGeom>
            <a:solidFill>
              <a:srgbClr val="7C6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90011" y="5599609"/>
              <a:ext cx="6670766" cy="2090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923125" y="1943430"/>
            <a:ext cx="7281827" cy="314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58" y="2258402"/>
            <a:ext cx="4833258" cy="3151414"/>
          </a:xfrm>
          <a:prstGeom prst="rect">
            <a:avLst/>
          </a:prstGeom>
          <a:noFill/>
        </p:spPr>
      </p:pic>
      <p:pic>
        <p:nvPicPr>
          <p:cNvPr id="28" name="Рисунок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58" y="2258402"/>
            <a:ext cx="4114800" cy="3151414"/>
          </a:xfrm>
          <a:prstGeom prst="rect">
            <a:avLst/>
          </a:prstGeom>
          <a:noFill/>
        </p:spPr>
      </p:pic>
      <p:pic>
        <p:nvPicPr>
          <p:cNvPr id="29" name="Рисунок 2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4" y="2258402"/>
            <a:ext cx="2142226" cy="3151414"/>
          </a:xfrm>
          <a:prstGeom prst="rect">
            <a:avLst/>
          </a:prstGeom>
          <a:noFill/>
        </p:spPr>
      </p:pic>
      <p:pic>
        <p:nvPicPr>
          <p:cNvPr id="30" name="Рисунок 2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58402"/>
            <a:ext cx="2196193" cy="3151414"/>
          </a:xfrm>
          <a:prstGeom prst="rect">
            <a:avLst/>
          </a:prstGeom>
          <a:noFill/>
        </p:spPr>
      </p:pic>
      <p:pic>
        <p:nvPicPr>
          <p:cNvPr id="31" name="Рисунок 30" descr="Y:\ОТДЕЛ АТРО\№ 17\Мониторинг_НацПроекты\ЦК\Фед. онлайн-трансляции\Белый ночи_Театр кукол\Белые ночи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" y="3834108"/>
            <a:ext cx="2179955" cy="1559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048750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347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Земляникина</dc:creator>
  <cp:lastModifiedBy>Елена</cp:lastModifiedBy>
  <cp:revision>25</cp:revision>
  <cp:lastPrinted>2020-11-11T08:56:34Z</cp:lastPrinted>
  <dcterms:created xsi:type="dcterms:W3CDTF">2020-11-10T19:44:30Z</dcterms:created>
  <dcterms:modified xsi:type="dcterms:W3CDTF">2020-11-12T12:28:28Z</dcterms:modified>
</cp:coreProperties>
</file>